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6" autoAdjust="0"/>
    <p:restoredTop sz="94660"/>
  </p:normalViewPr>
  <p:slideViewPr>
    <p:cSldViewPr snapToGrid="0">
      <p:cViewPr varScale="1">
        <p:scale>
          <a:sx n="75" d="100"/>
          <a:sy n="75" d="100"/>
        </p:scale>
        <p:origin x="4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64B132-EAAC-D5C1-8B71-8E9F27CD8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D9D607-6113-C727-1090-F37C85388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292B13-5261-1D60-9891-6B7BD98A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1B04BA-4D4B-D9A9-BE6C-FC3871EA2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C114ACF-3389-4A70-8209-1ABDC7B2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876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0E4C64-17D5-F8C7-2D40-AEE63F54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8EC8520-15B3-7686-A3EE-A68B94BF2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F171DCE-E242-C2D7-92F8-19E894DCA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067EDEC-45C8-C90D-8ADB-D99205BBB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45094F-5014-5DAE-AFCA-7E98F972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927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B9C5F42-1D25-B84C-5466-EB7B74291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37E7E29-CC64-6B86-5FD1-BE2F1B80F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026823B-D74F-378E-791E-929E10B53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685395-5F98-78B8-4B3D-A5F251CFA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D9CF67-7F29-4F5E-AA33-7BBA6F2E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010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53BF08-E7C9-22A0-86C3-99AFA3203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F0FF41-4428-27D4-6277-7FC0780FC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D2A0F96-41F6-D117-B5D2-53C664F6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EF8114-A830-3FEC-ABB6-3ED7AC87E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B5407AC-9B16-E5C7-C0AF-74446C20B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30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3A1230-68F3-2A64-EF48-16376B536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B58422F-AAB1-BF88-19F1-1D17199D9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43AF0C-82EE-E232-6B7C-DC552EB80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CC509AD-6DCA-8063-5C2D-9BD488065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B70E1D6-23BF-0D85-7124-554D07ECE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994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B6EA4E-11F7-8187-65E4-F13B50994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393FF2-9D56-E3AE-3332-B39C5D559A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444A067-DF49-97DD-51F6-E684ED170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C853A1B-6E22-C845-3D7A-22D27E9B7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2445F8E-002A-75D4-D4BA-D48A95C91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008E5FB-6300-A0EB-E747-89292E313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108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F40EE6-0019-5375-00D2-2665D404C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92212A7-845F-3785-F330-75028F63A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670D831-82D8-26E2-FB68-2C5F531EE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8708B79-88D5-6E37-E667-B4E7D45F7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14F453C-F179-3547-AAE7-21C224BD6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99C43A7-92A1-DCEC-DC69-F6C15D87B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2DEB809-012A-D118-BBFF-A82F490F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C0BD2CB-9CBA-D4D3-76A8-7BEBE5443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35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532628-5BC6-EB4A-E3DF-18222A60A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E190CD0-AF9D-F1DC-C2FE-E65A89E2F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AFF08FF-83ED-CE41-8B90-91D49480C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FD5590-BCD4-9178-A0B1-681CF25C6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829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B91BB0E-A30A-8EE6-B53E-0D88E837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68393A0-3599-C50E-32C7-5CE218337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08AD11-A471-1619-B14A-560B1D3E8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142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10EDBC-DBB9-7F1A-C029-C75345C8F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0A486A-C58D-1170-6ECC-35A58183A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922EF55-5C3F-8756-3D4B-D16EA9C9D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6E4117F-6FF3-5EA1-0931-A5783FB31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3B1AC0F-51A8-2DC6-4D48-29F4E94A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CEB8573-ACD0-5B9C-5AD9-9EC33803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6227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3AF30B-125A-46A3-8A3D-6DB8B32E9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2881A56-CEC7-E1F1-055D-7D49748FB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5A71E5D-6648-B700-A95E-ABB74D3E9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E0CA63C-DA07-FD41-EEC0-814F009BE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BD3468A-F68E-7C61-A15B-D0418647D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DA88734-86E3-AEF6-F372-364C80487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102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4AB5EC2-AE8E-7A84-F6F5-48EE45EB6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FD78F98-92FA-5DE0-0B5C-6A19C29DF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FB13D41-4C21-EC35-C42E-1FE62F2347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60267-9FC7-4F96-9BEC-F382331B6472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DC17C84-737C-1BC6-DB6F-A79764CFB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8B30745-512F-8F6F-D9F0-796F78666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E37C7-AA0E-4519-BAC0-01BAC651AE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486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2B458046-DCF7-6FA3-9B4B-339CD625C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445" y="0"/>
            <a:ext cx="90491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73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8F1C6047-326C-83D8-04A5-5526B6157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099" y="313890"/>
            <a:ext cx="8973802" cy="623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566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Markku Ala-Uotila</dc:creator>
  <cp:lastModifiedBy>Markku Ala-Uotila</cp:lastModifiedBy>
  <cp:revision>1</cp:revision>
  <dcterms:created xsi:type="dcterms:W3CDTF">2025-08-26T17:54:12Z</dcterms:created>
  <dcterms:modified xsi:type="dcterms:W3CDTF">2025-08-26T17:54:57Z</dcterms:modified>
</cp:coreProperties>
</file>